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71" r:id="rId4"/>
    <p:sldId id="259" r:id="rId5"/>
    <p:sldId id="258" r:id="rId6"/>
    <p:sldId id="260" r:id="rId7"/>
    <p:sldId id="261" r:id="rId8"/>
    <p:sldId id="265" r:id="rId9"/>
    <p:sldId id="264" r:id="rId10"/>
    <p:sldId id="262" r:id="rId11"/>
    <p:sldId id="263" r:id="rId12"/>
    <p:sldId id="267" r:id="rId13"/>
    <p:sldId id="277" r:id="rId14"/>
    <p:sldId id="273" r:id="rId15"/>
    <p:sldId id="276" r:id="rId16"/>
    <p:sldId id="272" r:id="rId17"/>
    <p:sldId id="269" r:id="rId18"/>
    <p:sldId id="268" r:id="rId19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3" d="100"/>
          <a:sy n="103" d="100"/>
        </p:scale>
        <p:origin x="-204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83" d="100"/>
          <a:sy n="83" d="100"/>
        </p:scale>
        <p:origin x="-1992" y="-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C16B6A-EC52-41C8-81ED-39267ED40BA9}" type="datetimeFigureOut">
              <a:rPr lang="de-AT" smtClean="0"/>
              <a:t>21.06.2017</a:t>
            </a:fld>
            <a:endParaRPr lang="de-AT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AT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AT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8C0F3A-570E-4236-BC18-A0AEA2DA2760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2252931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de-AT" dirty="0" err="1" smtClean="0"/>
              <a:t>Exceltab</a:t>
            </a:r>
            <a:r>
              <a:rPr lang="de-AT" dirty="0" smtClean="0"/>
              <a:t>.:</a:t>
            </a:r>
            <a:r>
              <a:rPr lang="de-AT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Tour</a:t>
            </a:r>
          </a:p>
          <a:p>
            <a:pPr lvl="0"/>
            <a:r>
              <a:rPr lang="de-AT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Name des </a:t>
            </a:r>
            <a:r>
              <a:rPr lang="de-AT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Gpx</a:t>
            </a:r>
            <a:r>
              <a:rPr lang="de-AT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-Tracks</a:t>
            </a:r>
          </a:p>
          <a:p>
            <a:pPr lvl="0"/>
            <a:r>
              <a:rPr lang="de-AT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Kurztext</a:t>
            </a:r>
          </a:p>
          <a:p>
            <a:pPr lvl="0"/>
            <a:r>
              <a:rPr lang="de-AT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Art der Tour</a:t>
            </a:r>
          </a:p>
          <a:p>
            <a:pPr lvl="0"/>
            <a:r>
              <a:rPr lang="de-AT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Streckenbeschreibung</a:t>
            </a:r>
          </a:p>
          <a:p>
            <a:pPr lvl="0"/>
            <a:r>
              <a:rPr lang="de-AT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Ausgangspunkt (mit Koordinaten)</a:t>
            </a:r>
          </a:p>
          <a:p>
            <a:pPr lvl="0"/>
            <a:r>
              <a:rPr lang="de-AT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Endpunkt (mit Koordinaten)</a:t>
            </a:r>
          </a:p>
          <a:p>
            <a:pPr lvl="0"/>
            <a:r>
              <a:rPr lang="de-AT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Höhenmeter bergauf/ bergab</a:t>
            </a:r>
          </a:p>
          <a:p>
            <a:pPr lvl="0"/>
            <a:r>
              <a:rPr lang="de-AT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Höchster Punkt der Tour</a:t>
            </a:r>
          </a:p>
          <a:p>
            <a:pPr lvl="0"/>
            <a:r>
              <a:rPr lang="de-AT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Schwierigkeit</a:t>
            </a:r>
          </a:p>
          <a:p>
            <a:pPr lvl="0"/>
            <a:r>
              <a:rPr lang="de-AT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Länge in km</a:t>
            </a:r>
          </a:p>
          <a:p>
            <a:pPr lvl="0"/>
            <a:r>
              <a:rPr lang="de-AT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Zeit in h</a:t>
            </a:r>
          </a:p>
          <a:p>
            <a:pPr lvl="0"/>
            <a:r>
              <a:rPr lang="de-AT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Parkplatz (mit Koordinaten)</a:t>
            </a:r>
          </a:p>
          <a:p>
            <a:pPr lvl="0"/>
            <a:r>
              <a:rPr lang="de-AT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Gebirgszug</a:t>
            </a:r>
          </a:p>
          <a:p>
            <a:pPr lvl="0"/>
            <a:r>
              <a:rPr lang="de-AT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Restaurants (mit Koordinaten + Website)</a:t>
            </a:r>
          </a:p>
          <a:p>
            <a:pPr lvl="0"/>
            <a:r>
              <a:rPr lang="de-AT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Specials (besondere Sehenswürdigkeiten)</a:t>
            </a:r>
          </a:p>
          <a:p>
            <a:pPr lvl="0"/>
            <a:r>
              <a:rPr lang="de-AT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Quelle der Tourenbeschreibung</a:t>
            </a:r>
          </a:p>
          <a:p>
            <a:pPr lvl="0"/>
            <a:r>
              <a:rPr lang="de-AT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Beispielbild </a:t>
            </a:r>
          </a:p>
          <a:p>
            <a:pPr lvl="0"/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kann direkt im Header der HTML-Seiten verlinkt </a:t>
            </a:r>
            <a:endParaRPr lang="de-AT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AT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8C0F3A-570E-4236-BC18-A0AEA2DA2760}" type="slidenum">
              <a:rPr lang="de-AT" smtClean="0"/>
              <a:t>4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2219500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 Kopf besitzen alle Seiten denselben Navigationsbereich, der es anhand von Reitern erlaubt zwischen den vier Reitern "Home", "Touren", "Team" und "Download" zu wechseln. </a:t>
            </a:r>
            <a:endParaRPr lang="de-AT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Darunter befindet sich der jeweilige Seiteninhalt, der auf der Home-Seite zunächst ein kurzes Vorwort, eine Übersichtskarte, sowie die aktuelle Wetterprognose in den entsprechenden Regionen enthält. Die Touren-Seite gibt detaillierte Auskünfte über die einzelnen Touren inklusive Karte. Auf der Team-Seite stellt sich das Team hinter der Website vor. Auf der Downloadseite besteht bei Interesse die Möglichkeit die Tracks im GPX- und KMZ-Format herunterzuladen.</a:t>
            </a:r>
            <a:endParaRPr lang="de-AT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8C0F3A-570E-4236-BC18-A0AEA2DA2760}" type="slidenum">
              <a:rPr lang="de-AT" smtClean="0"/>
              <a:t>5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8791756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smtClean="0"/>
              <a:t>Optimierungsmöglichkeiten (z.B. Icons automatisieren, Wetterbericht auf Tourendetailbeschreibung)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smtClean="0"/>
              <a:t>, indem durch ihn weitere Routen, Beschreibungen und Bewertungen hinzugefügt werden können. </a:t>
            </a:r>
            <a:endParaRPr lang="de-AT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 smtClean="0"/>
          </a:p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8C0F3A-570E-4236-BC18-A0AEA2DA2760}" type="slidenum">
              <a:rPr lang="de-AT" smtClean="0"/>
              <a:t>16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2557752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AT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de-AT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8B451-C1F6-4D5A-8D26-441B2FAFC680}" type="datetime1">
              <a:rPr lang="de-AT" smtClean="0"/>
              <a:t>21.06.2017</a:t>
            </a:fld>
            <a:endParaRPr lang="de-AT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 smtClean="0"/>
              <a:t>Mountainbiken in Tirol  - Stackelberg, Grüb, Hengst</a:t>
            </a:r>
            <a:endParaRPr lang="de-AT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DEC96D-7FF4-4572-8855-7A85B23731A7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6211575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AT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AT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AF96BA-95B8-40D0-9E85-25E2F0038A29}" type="datetime1">
              <a:rPr lang="de-AT" smtClean="0"/>
              <a:t>21.06.2017</a:t>
            </a:fld>
            <a:endParaRPr lang="de-AT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 smtClean="0"/>
              <a:t>Mountainbiken in Tirol  - Stackelberg, Grüb, Hengst</a:t>
            </a:r>
            <a:endParaRPr lang="de-AT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DEC96D-7FF4-4572-8855-7A85B23731A7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412509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de-AT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AT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273B5-D9A1-4319-AD8B-1F2F81CAE37C}" type="datetime1">
              <a:rPr lang="de-AT" smtClean="0"/>
              <a:t>21.06.2017</a:t>
            </a:fld>
            <a:endParaRPr lang="de-AT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 smtClean="0"/>
              <a:t>Mountainbiken in Tirol  - Stackelberg, Grüb, Hengst</a:t>
            </a:r>
            <a:endParaRPr lang="de-AT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DEC96D-7FF4-4572-8855-7A85B23731A7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2540064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AT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AT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C1304-52C3-439F-A674-952FD53F2354}" type="datetime1">
              <a:rPr lang="de-AT" smtClean="0"/>
              <a:t>21.06.2017</a:t>
            </a:fld>
            <a:endParaRPr lang="de-AT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 smtClean="0"/>
              <a:t>Mountainbiken in Tirol  - Stackelberg, Grüb, Hengst</a:t>
            </a:r>
            <a:endParaRPr lang="de-AT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DEC96D-7FF4-4572-8855-7A85B23731A7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1812941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Titelmasterformat durch Klicken bearbeiten</a:t>
            </a:r>
            <a:endParaRPr lang="de-AT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65519-1A67-43AB-99C4-25E40C9BA8B9}" type="datetime1">
              <a:rPr lang="de-AT" smtClean="0"/>
              <a:t>21.06.2017</a:t>
            </a:fld>
            <a:endParaRPr lang="de-AT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 smtClean="0"/>
              <a:t>Mountainbiken in Tirol  - Stackelberg, Grüb, Hengst</a:t>
            </a:r>
            <a:endParaRPr lang="de-AT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DEC96D-7FF4-4572-8855-7A85B23731A7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2723655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AT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AT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AT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7CC59-F50D-4CDD-9BC7-8C62D1991B5B}" type="datetime1">
              <a:rPr lang="de-AT" smtClean="0"/>
              <a:t>21.06.2017</a:t>
            </a:fld>
            <a:endParaRPr lang="de-AT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 smtClean="0"/>
              <a:t>Mountainbiken in Tirol  - Stackelberg, Grüb, Hengst</a:t>
            </a:r>
            <a:endParaRPr lang="de-AT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DEC96D-7FF4-4572-8855-7A85B23731A7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2394572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de-AT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AT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AT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651A9-4B00-4419-BCD9-557B87D07D3C}" type="datetime1">
              <a:rPr lang="de-AT" smtClean="0"/>
              <a:t>21.06.2017</a:t>
            </a:fld>
            <a:endParaRPr lang="de-AT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 smtClean="0"/>
              <a:t>Mountainbiken in Tirol  - Stackelberg, Grüb, Hengst</a:t>
            </a:r>
            <a:endParaRPr lang="de-AT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DEC96D-7FF4-4572-8855-7A85B23731A7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5641050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AT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8BF6F-0717-4950-9AD3-9B5ABF6A235C}" type="datetime1">
              <a:rPr lang="de-AT" smtClean="0"/>
              <a:t>21.06.2017</a:t>
            </a:fld>
            <a:endParaRPr lang="de-AT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 smtClean="0"/>
              <a:t>Mountainbiken in Tirol  - Stackelberg, Grüb, Hengst</a:t>
            </a:r>
            <a:endParaRPr lang="de-AT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DEC96D-7FF4-4572-8855-7A85B23731A7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6710450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2C7916-6FA0-4405-96FC-E35D5B630374}" type="datetime1">
              <a:rPr lang="de-AT" smtClean="0"/>
              <a:t>21.06.2017</a:t>
            </a:fld>
            <a:endParaRPr lang="de-AT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 smtClean="0"/>
              <a:t>Mountainbiken in Tirol  - Stackelberg, Grüb, Hengst</a:t>
            </a:r>
            <a:endParaRPr lang="de-AT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DEC96D-7FF4-4572-8855-7A85B23731A7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0279541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AT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AT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EF9AF5-6963-4584-BF9C-6F1608737149}" type="datetime1">
              <a:rPr lang="de-AT" smtClean="0"/>
              <a:t>21.06.2017</a:t>
            </a:fld>
            <a:endParaRPr lang="de-AT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 smtClean="0"/>
              <a:t>Mountainbiken in Tirol  - Stackelberg, Grüb, Hengst</a:t>
            </a:r>
            <a:endParaRPr lang="de-AT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DEC96D-7FF4-4572-8855-7A85B23731A7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2138572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AT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AT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22690-1E2B-4886-A7B1-3B64B4BA9709}" type="datetime1">
              <a:rPr lang="de-AT" smtClean="0"/>
              <a:t>21.06.2017</a:t>
            </a:fld>
            <a:endParaRPr lang="de-AT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 smtClean="0"/>
              <a:t>Mountainbiken in Tirol  - Stackelberg, Grüb, Hengst</a:t>
            </a:r>
            <a:endParaRPr lang="de-AT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DEC96D-7FF4-4572-8855-7A85B23731A7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9267423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18000"/>
            <a:lum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 smtClean="0"/>
              <a:t>Titelmasterformat durch Klicken bearbeiten</a:t>
            </a:r>
            <a:endParaRPr lang="de-AT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AT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Times" pitchFamily="18" charset="0"/>
              </a:defRPr>
            </a:lvl1pPr>
          </a:lstStyle>
          <a:p>
            <a:r>
              <a:rPr lang="de-AT" dirty="0" smtClean="0"/>
              <a:t>21.06.2017</a:t>
            </a:r>
            <a:endParaRPr lang="de-AT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2627784" y="6356350"/>
            <a:ext cx="38884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Times" pitchFamily="18" charset="0"/>
              </a:defRPr>
            </a:lvl1pPr>
          </a:lstStyle>
          <a:p>
            <a:r>
              <a:rPr lang="de-AT" dirty="0" err="1" smtClean="0"/>
              <a:t>Mountainbiken</a:t>
            </a:r>
            <a:r>
              <a:rPr lang="de-AT" dirty="0" smtClean="0"/>
              <a:t> in Tirol  - </a:t>
            </a:r>
            <a:r>
              <a:rPr lang="de-AT" dirty="0" err="1" smtClean="0"/>
              <a:t>Stackelberg</a:t>
            </a:r>
            <a:r>
              <a:rPr lang="de-AT" dirty="0" smtClean="0"/>
              <a:t>, </a:t>
            </a:r>
            <a:r>
              <a:rPr lang="de-AT" dirty="0" err="1" smtClean="0"/>
              <a:t>Grüb</a:t>
            </a:r>
            <a:r>
              <a:rPr lang="de-AT" dirty="0" smtClean="0"/>
              <a:t>, Hengst</a:t>
            </a:r>
            <a:endParaRPr lang="de-AT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Times" pitchFamily="18" charset="0"/>
              </a:defRPr>
            </a:lvl1pPr>
          </a:lstStyle>
          <a:p>
            <a:fld id="{74DEC96D-7FF4-4572-8855-7A85B23731A7}" type="slidenum">
              <a:rPr lang="de-AT" smtClean="0"/>
              <a:pPr/>
              <a:t>‹Nr.›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661741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Times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Times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Times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Times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Times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Times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gif"/><Relationship Id="rId1" Type="http://schemas.microsoft.com/office/2007/relationships/media" Target="../media/media1.gif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mountainbikentirol.github.io/projekt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-30021" y="4077072"/>
            <a:ext cx="8490454" cy="2780928"/>
          </a:xfrm>
        </p:spPr>
        <p:txBody>
          <a:bodyPr>
            <a:normAutofit fontScale="77500" lnSpcReduction="20000"/>
          </a:bodyPr>
          <a:lstStyle/>
          <a:p>
            <a:r>
              <a:rPr lang="de-DE" b="1" dirty="0"/>
              <a:t> </a:t>
            </a:r>
            <a:endParaRPr lang="de-AT" dirty="0"/>
          </a:p>
          <a:p>
            <a:r>
              <a:rPr lang="de-DE" b="1" dirty="0" smtClean="0">
                <a:solidFill>
                  <a:schemeClr val="tx1"/>
                </a:solidFill>
              </a:rPr>
              <a:t>SS2017 </a:t>
            </a:r>
          </a:p>
          <a:p>
            <a:r>
              <a:rPr lang="de-DE" b="1" dirty="0" smtClean="0">
                <a:solidFill>
                  <a:schemeClr val="tx1"/>
                </a:solidFill>
              </a:rPr>
              <a:t>VU3 </a:t>
            </a:r>
            <a:r>
              <a:rPr lang="de-DE" b="1" dirty="0" err="1" smtClean="0">
                <a:solidFill>
                  <a:schemeClr val="tx1"/>
                </a:solidFill>
              </a:rPr>
              <a:t>Webmapping</a:t>
            </a:r>
            <a:endParaRPr lang="de-DE" b="1" dirty="0" smtClean="0">
              <a:solidFill>
                <a:schemeClr val="tx1"/>
              </a:solidFill>
            </a:endParaRPr>
          </a:p>
          <a:p>
            <a:r>
              <a:rPr lang="de-DE" b="1" dirty="0" smtClean="0">
                <a:solidFill>
                  <a:schemeClr val="tx1"/>
                </a:solidFill>
              </a:rPr>
              <a:t> </a:t>
            </a:r>
            <a:endParaRPr lang="de-AT" dirty="0">
              <a:solidFill>
                <a:schemeClr val="tx1"/>
              </a:solidFill>
            </a:endParaRPr>
          </a:p>
          <a:p>
            <a:r>
              <a:rPr lang="de-DE" b="1" dirty="0">
                <a:solidFill>
                  <a:schemeClr val="tx1"/>
                </a:solidFill>
              </a:rPr>
              <a:t>Kursleitung: Klaus Förster &amp; Bernd </a:t>
            </a:r>
            <a:r>
              <a:rPr lang="de-DE" b="1" dirty="0" err="1" smtClean="0">
                <a:solidFill>
                  <a:schemeClr val="tx1"/>
                </a:solidFill>
              </a:rPr>
              <a:t>Öggl</a:t>
            </a:r>
            <a:endParaRPr lang="de-DE" b="1" dirty="0" smtClean="0">
              <a:solidFill>
                <a:schemeClr val="tx1"/>
              </a:solidFill>
            </a:endParaRPr>
          </a:p>
          <a:p>
            <a:endParaRPr lang="de-DE" b="1" dirty="0" smtClean="0">
              <a:solidFill>
                <a:schemeClr val="tx1"/>
              </a:solidFill>
            </a:endParaRPr>
          </a:p>
          <a:p>
            <a:r>
              <a:rPr lang="de-AT" b="1" dirty="0">
                <a:solidFill>
                  <a:schemeClr val="tx1"/>
                </a:solidFill>
              </a:rPr>
              <a:t>Team: </a:t>
            </a:r>
            <a:r>
              <a:rPr lang="de-DE" b="1" dirty="0" smtClean="0">
                <a:solidFill>
                  <a:schemeClr val="tx1"/>
                </a:solidFill>
              </a:rPr>
              <a:t>Matthias </a:t>
            </a:r>
            <a:r>
              <a:rPr lang="de-DE" b="1" dirty="0">
                <a:solidFill>
                  <a:schemeClr val="tx1"/>
                </a:solidFill>
              </a:rPr>
              <a:t>von </a:t>
            </a:r>
            <a:r>
              <a:rPr lang="de-DE" b="1" dirty="0" err="1">
                <a:solidFill>
                  <a:schemeClr val="tx1"/>
                </a:solidFill>
              </a:rPr>
              <a:t>Stackelberg</a:t>
            </a:r>
            <a:r>
              <a:rPr lang="de-DE" b="1" dirty="0">
                <a:solidFill>
                  <a:schemeClr val="tx1"/>
                </a:solidFill>
              </a:rPr>
              <a:t>, Lena </a:t>
            </a:r>
            <a:r>
              <a:rPr lang="de-DE" b="1" dirty="0" err="1">
                <a:solidFill>
                  <a:schemeClr val="tx1"/>
                </a:solidFill>
              </a:rPr>
              <a:t>Grüb</a:t>
            </a:r>
            <a:r>
              <a:rPr lang="de-DE" b="1" dirty="0">
                <a:solidFill>
                  <a:schemeClr val="tx1"/>
                </a:solidFill>
              </a:rPr>
              <a:t>, Tabea </a:t>
            </a:r>
            <a:r>
              <a:rPr lang="de-DE" b="1" dirty="0" smtClean="0">
                <a:solidFill>
                  <a:schemeClr val="tx1"/>
                </a:solidFill>
              </a:rPr>
              <a:t>Hengst</a:t>
            </a:r>
            <a:endParaRPr lang="de-AT" dirty="0">
              <a:solidFill>
                <a:schemeClr val="tx1"/>
              </a:solidFill>
            </a:endParaRPr>
          </a:p>
        </p:txBody>
      </p:sp>
      <p:pic>
        <p:nvPicPr>
          <p:cNvPr id="4" name="Bild 19"/>
          <p:cNvPicPr/>
          <p:nvPr/>
        </p:nvPicPr>
        <p:blipFill rotWithShape="1">
          <a:blip r:embed="rId2" cstate="print"/>
          <a:srcRect l="7140" t="8314" r="6268" b="39508"/>
          <a:stretch/>
        </p:blipFill>
        <p:spPr bwMode="auto">
          <a:xfrm>
            <a:off x="827584" y="404664"/>
            <a:ext cx="7704856" cy="345638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82259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196752"/>
            <a:ext cx="7163005" cy="52722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188640"/>
            <a:ext cx="8229600" cy="1143000"/>
          </a:xfrm>
        </p:spPr>
        <p:txBody>
          <a:bodyPr/>
          <a:lstStyle/>
          <a:p>
            <a:r>
              <a:rPr lang="de-AT" dirty="0" smtClean="0"/>
              <a:t>3.3 Team - Seite</a:t>
            </a:r>
            <a:endParaRPr lang="de-AT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 smtClean="0"/>
              <a:t>Mountainbiken in Tirol  - Stackelberg, Grüb, Hengst</a:t>
            </a:r>
            <a:endParaRPr lang="de-AT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DEC96D-7FF4-4572-8855-7A85B23731A7}" type="slidenum">
              <a:rPr lang="de-AT" smtClean="0"/>
              <a:t>10</a:t>
            </a:fld>
            <a:endParaRPr lang="de-AT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4" y="2816132"/>
            <a:ext cx="4066803" cy="566888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5450665"/>
            <a:ext cx="6888021" cy="138575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8427" y="4725144"/>
            <a:ext cx="6419056" cy="393762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cxnSp>
        <p:nvCxnSpPr>
          <p:cNvPr id="11" name="Gerade Verbindung mit Pfeil 10"/>
          <p:cNvCxnSpPr/>
          <p:nvPr/>
        </p:nvCxnSpPr>
        <p:spPr>
          <a:xfrm>
            <a:off x="6300192" y="3378032"/>
            <a:ext cx="303548" cy="52365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/>
          <p:cNvCxnSpPr>
            <a:stCxn id="5124" idx="1"/>
          </p:cNvCxnSpPr>
          <p:nvPr/>
        </p:nvCxnSpPr>
        <p:spPr>
          <a:xfrm flipH="1">
            <a:off x="1331640" y="5519953"/>
            <a:ext cx="864096" cy="57334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/>
          <p:cNvCxnSpPr>
            <a:stCxn id="5126" idx="2"/>
          </p:cNvCxnSpPr>
          <p:nvPr/>
        </p:nvCxnSpPr>
        <p:spPr>
          <a:xfrm>
            <a:off x="5087955" y="5118906"/>
            <a:ext cx="2076333" cy="111840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8792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3.4 Downloadbereich</a:t>
            </a:r>
            <a:endParaRPr lang="de-AT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 smtClean="0"/>
              <a:t>Mountainbiken in Tirol  - Stackelberg, Grüb, Hengst</a:t>
            </a:r>
            <a:endParaRPr lang="de-AT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DEC96D-7FF4-4572-8855-7A85B23731A7}" type="slidenum">
              <a:rPr lang="de-AT" smtClean="0"/>
              <a:t>11</a:t>
            </a:fld>
            <a:endParaRPr lang="de-AT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196752"/>
            <a:ext cx="6552728" cy="522423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cxnSp>
        <p:nvCxnSpPr>
          <p:cNvPr id="8" name="Gerade Verbindung mit Pfeil 7"/>
          <p:cNvCxnSpPr>
            <a:stCxn id="4098" idx="0"/>
          </p:cNvCxnSpPr>
          <p:nvPr/>
        </p:nvCxnSpPr>
        <p:spPr>
          <a:xfrm flipH="1" flipV="1">
            <a:off x="4553998" y="3429000"/>
            <a:ext cx="270030" cy="117582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4604821"/>
            <a:ext cx="5976664" cy="537499"/>
          </a:xfrm>
          <a:prstGeom prst="rect">
            <a:avLst/>
          </a:prstGeom>
          <a:noFill/>
          <a:ln w="158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0822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3.5 Stylesheet</a:t>
            </a:r>
            <a:endParaRPr lang="de-AT" dirty="0"/>
          </a:p>
        </p:txBody>
      </p:sp>
      <p:pic>
        <p:nvPicPr>
          <p:cNvPr id="6" name="Q3cUg29.gif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99592" y="1268760"/>
            <a:ext cx="7362626" cy="5522455"/>
          </a:xfrm>
        </p:spPr>
      </p:pic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 smtClean="0"/>
              <a:t>Mountainbiken in Tirol  - Stackelberg, Grüb, Hengst</a:t>
            </a:r>
            <a:endParaRPr lang="de-AT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DEC96D-7FF4-4572-8855-7A85B23731A7}" type="slidenum">
              <a:rPr lang="de-AT" smtClean="0"/>
              <a:t>12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367670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86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394" y="0"/>
            <a:ext cx="9192230" cy="6309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 smtClean="0"/>
              <a:t>Mountainbiken in Tirol  - Stackelberg, Grüb, Hengst</a:t>
            </a:r>
            <a:endParaRPr lang="de-AT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DEC96D-7FF4-4572-8855-7A85B23731A7}" type="slidenum">
              <a:rPr lang="de-AT" smtClean="0"/>
              <a:t>13</a:t>
            </a:fld>
            <a:endParaRPr lang="de-AT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764704"/>
            <a:ext cx="3816424" cy="5007366"/>
          </a:xfrm>
          <a:prstGeom prst="rect">
            <a:avLst/>
          </a:prstGeom>
          <a:noFill/>
          <a:ln w="15875">
            <a:solidFill>
              <a:schemeClr val="tx2">
                <a:lumMod val="7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cxnSp>
        <p:nvCxnSpPr>
          <p:cNvPr id="8" name="Gerade Verbindung mit Pfeil 7"/>
          <p:cNvCxnSpPr/>
          <p:nvPr/>
        </p:nvCxnSpPr>
        <p:spPr>
          <a:xfrm flipH="1" flipV="1">
            <a:off x="3068216" y="2852936"/>
            <a:ext cx="1791816" cy="1190428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mit Pfeil 9"/>
          <p:cNvCxnSpPr/>
          <p:nvPr/>
        </p:nvCxnSpPr>
        <p:spPr>
          <a:xfrm flipH="1">
            <a:off x="2915816" y="1038177"/>
            <a:ext cx="1944216" cy="302591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/>
          <p:cNvCxnSpPr/>
          <p:nvPr/>
        </p:nvCxnSpPr>
        <p:spPr>
          <a:xfrm flipH="1">
            <a:off x="3275856" y="5051476"/>
            <a:ext cx="1584176" cy="321740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64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 smtClean="0"/>
              <a:t>Mountainbiken in Tirol  - Stackelberg, Grüb, Hengst</a:t>
            </a:r>
            <a:endParaRPr lang="de-AT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DEC96D-7FF4-4572-8855-7A85B23731A7}" type="slidenum">
              <a:rPr lang="de-AT" smtClean="0"/>
              <a:t>14</a:t>
            </a:fld>
            <a:endParaRPr lang="de-AT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149" y="-10886"/>
            <a:ext cx="9204022" cy="61653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88640"/>
            <a:ext cx="5991225" cy="1228725"/>
          </a:xfrm>
          <a:prstGeom prst="rect">
            <a:avLst/>
          </a:prstGeom>
          <a:noFill/>
          <a:ln w="12700" cmpd="thickThin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2492896"/>
            <a:ext cx="3952875" cy="1733550"/>
          </a:xfrm>
          <a:prstGeom prst="rect">
            <a:avLst/>
          </a:prstGeom>
          <a:noFill/>
          <a:ln w="158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cxnSp>
        <p:nvCxnSpPr>
          <p:cNvPr id="12" name="Gerade Verbindung mit Pfeil 11"/>
          <p:cNvCxnSpPr/>
          <p:nvPr/>
        </p:nvCxnSpPr>
        <p:spPr>
          <a:xfrm>
            <a:off x="7156723" y="3378563"/>
            <a:ext cx="1087685" cy="194453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/>
          <p:cNvCxnSpPr>
            <a:stCxn id="2051" idx="1"/>
          </p:cNvCxnSpPr>
          <p:nvPr/>
        </p:nvCxnSpPr>
        <p:spPr>
          <a:xfrm flipH="1" flipV="1">
            <a:off x="1547664" y="332656"/>
            <a:ext cx="1368152" cy="470347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670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 smtClean="0"/>
              <a:t>Mountainbiken in Tirol  - Stackelberg, Grüb, Hengst</a:t>
            </a:r>
            <a:endParaRPr lang="de-AT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DEC96D-7FF4-4572-8855-7A85B23731A7}" type="slidenum">
              <a:rPr lang="de-AT" smtClean="0"/>
              <a:t>15</a:t>
            </a:fld>
            <a:endParaRPr lang="de-AT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149" y="-10886"/>
            <a:ext cx="9204022" cy="61653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Gerade Verbindung mit Pfeil 11"/>
          <p:cNvCxnSpPr/>
          <p:nvPr/>
        </p:nvCxnSpPr>
        <p:spPr>
          <a:xfrm flipH="1" flipV="1">
            <a:off x="3995936" y="1287094"/>
            <a:ext cx="1074317" cy="1205802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/>
          <p:cNvCxnSpPr/>
          <p:nvPr/>
        </p:nvCxnSpPr>
        <p:spPr>
          <a:xfrm flipH="1" flipV="1">
            <a:off x="5940152" y="836712"/>
            <a:ext cx="843930" cy="900765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9607" y="1737477"/>
            <a:ext cx="3028950" cy="347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0253" y="692696"/>
            <a:ext cx="3427658" cy="5763543"/>
          </a:xfrm>
          <a:prstGeom prst="rect">
            <a:avLst/>
          </a:prstGeom>
          <a:noFill/>
          <a:ln w="158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6055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7. Fazit</a:t>
            </a:r>
            <a:endParaRPr lang="de-AT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67544" y="2060848"/>
            <a:ext cx="8229600" cy="2520280"/>
          </a:xfrm>
        </p:spPr>
        <p:txBody>
          <a:bodyPr>
            <a:normAutofit/>
          </a:bodyPr>
          <a:lstStyle/>
          <a:p>
            <a:r>
              <a:rPr lang="de-DE" dirty="0"/>
              <a:t>Ü</a:t>
            </a:r>
            <a:r>
              <a:rPr lang="de-DE" dirty="0" smtClean="0"/>
              <a:t>bersichtliche </a:t>
            </a:r>
            <a:r>
              <a:rPr lang="de-DE" dirty="0"/>
              <a:t>und funktionelle Homepage </a:t>
            </a:r>
            <a:endParaRPr lang="de-DE" dirty="0" smtClean="0"/>
          </a:p>
          <a:p>
            <a:r>
              <a:rPr lang="de-DE" dirty="0" smtClean="0"/>
              <a:t>Downloadbereich für  KMZ- und GPX -Tracks </a:t>
            </a:r>
          </a:p>
          <a:p>
            <a:r>
              <a:rPr lang="de-DE" dirty="0" smtClean="0"/>
              <a:t>Optimierungsmöglichkeiten</a:t>
            </a:r>
          </a:p>
          <a:p>
            <a:r>
              <a:rPr lang="de-DE" dirty="0" smtClean="0"/>
              <a:t>Zukunftsvision: Nutzer mit einbeziehen</a:t>
            </a:r>
            <a:endParaRPr lang="de-AT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 smtClean="0"/>
              <a:t>Mountainbiken in Tirol  - Stackelberg, Grüb, Hengst</a:t>
            </a:r>
            <a:endParaRPr lang="de-AT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DEC96D-7FF4-4572-8855-7A85B23731A7}" type="slidenum">
              <a:rPr lang="de-AT" smtClean="0"/>
              <a:t>16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893796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51520" y="1556792"/>
            <a:ext cx="8424936" cy="3744416"/>
          </a:xfrm>
        </p:spPr>
        <p:txBody>
          <a:bodyPr>
            <a:normAutofit/>
          </a:bodyPr>
          <a:lstStyle/>
          <a:p>
            <a:r>
              <a:rPr lang="de-AT" dirty="0" smtClean="0"/>
              <a:t>Herzlichen Dank für Eure Aufmerksamkeit und viel Spaß bei den acht schönsten </a:t>
            </a:r>
            <a:r>
              <a:rPr lang="de-AT" dirty="0" err="1" smtClean="0"/>
              <a:t>Biketouren</a:t>
            </a:r>
            <a:r>
              <a:rPr lang="de-AT" dirty="0" smtClean="0"/>
              <a:t> Tirols!</a:t>
            </a:r>
            <a:endParaRPr lang="de-AT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 smtClean="0"/>
              <a:t>Mountainbiken in Tirol  - Stackelberg, Grüb, Hengst</a:t>
            </a:r>
            <a:endParaRPr lang="de-AT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DEC96D-7FF4-4572-8855-7A85B23731A7}" type="slidenum">
              <a:rPr lang="de-AT" smtClean="0"/>
              <a:t>17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267397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23528" y="764704"/>
            <a:ext cx="8229600" cy="1143000"/>
          </a:xfrm>
        </p:spPr>
        <p:txBody>
          <a:bodyPr>
            <a:normAutofit/>
          </a:bodyPr>
          <a:lstStyle/>
          <a:p>
            <a:r>
              <a:rPr lang="de-AT" dirty="0" smtClean="0"/>
              <a:t>Und nun ab zum Resultat…</a:t>
            </a:r>
            <a:endParaRPr lang="de-AT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95536" y="2708920"/>
            <a:ext cx="8229600" cy="864096"/>
          </a:xfrm>
        </p:spPr>
        <p:txBody>
          <a:bodyPr/>
          <a:lstStyle/>
          <a:p>
            <a:pPr marL="0" indent="0">
              <a:buNone/>
            </a:pPr>
            <a:r>
              <a:rPr lang="de-AT" dirty="0">
                <a:hlinkClick r:id="rId2"/>
              </a:rPr>
              <a:t>https://mountainbikentirol.github.io/projekt/</a:t>
            </a:r>
            <a:endParaRPr lang="de-AT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 smtClean="0"/>
              <a:t>Mountainbiken in Tirol  - Stackelberg, Grüb, Hengst</a:t>
            </a:r>
            <a:endParaRPr lang="de-AT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DEC96D-7FF4-4572-8855-7A85B23731A7}" type="slidenum">
              <a:rPr lang="de-AT" smtClean="0"/>
              <a:t>18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629538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AT" dirty="0" smtClean="0"/>
              <a:t>Inhalt</a:t>
            </a:r>
            <a:endParaRPr lang="de-AT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67544" y="1628800"/>
            <a:ext cx="8229600" cy="4525963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endParaRPr lang="de-AT" dirty="0" smtClean="0"/>
          </a:p>
          <a:p>
            <a:pPr marL="0" indent="0">
              <a:buNone/>
            </a:pPr>
            <a:r>
              <a:rPr lang="de-AT" dirty="0" smtClean="0"/>
              <a:t>1.    Idee des Projektes	</a:t>
            </a:r>
          </a:p>
          <a:p>
            <a:pPr marL="0" indent="0">
              <a:buNone/>
            </a:pPr>
            <a:r>
              <a:rPr lang="de-AT" dirty="0" smtClean="0"/>
              <a:t>2.    Herangehensweise	</a:t>
            </a:r>
          </a:p>
          <a:p>
            <a:pPr marL="514350" indent="-514350">
              <a:buAutoNum type="arabicPeriod" startAt="3"/>
            </a:pPr>
            <a:r>
              <a:rPr lang="de-AT" dirty="0" smtClean="0"/>
              <a:t>Aufbau der Seite</a:t>
            </a:r>
          </a:p>
          <a:p>
            <a:pPr marL="0" indent="0">
              <a:buNone/>
            </a:pPr>
            <a:r>
              <a:rPr lang="de-AT" dirty="0" smtClean="0"/>
              <a:t>	3.1 Home -Seite	</a:t>
            </a:r>
          </a:p>
          <a:p>
            <a:pPr marL="0" indent="0">
              <a:buNone/>
            </a:pPr>
            <a:r>
              <a:rPr lang="de-AT" dirty="0"/>
              <a:t>	</a:t>
            </a:r>
            <a:r>
              <a:rPr lang="de-AT" dirty="0" smtClean="0"/>
              <a:t>3.2 Touren-Seite	</a:t>
            </a:r>
          </a:p>
          <a:p>
            <a:pPr marL="0" indent="0">
              <a:buNone/>
            </a:pPr>
            <a:r>
              <a:rPr lang="de-AT" dirty="0"/>
              <a:t>	</a:t>
            </a:r>
            <a:r>
              <a:rPr lang="de-AT" dirty="0" smtClean="0"/>
              <a:t>3.3 Team-Seite	</a:t>
            </a:r>
          </a:p>
          <a:p>
            <a:pPr marL="0" indent="0">
              <a:buNone/>
            </a:pPr>
            <a:r>
              <a:rPr lang="de-AT" dirty="0"/>
              <a:t>	</a:t>
            </a:r>
            <a:r>
              <a:rPr lang="de-AT" dirty="0" smtClean="0"/>
              <a:t>3.4 Downloadbereich	</a:t>
            </a:r>
          </a:p>
          <a:p>
            <a:pPr marL="0" indent="0">
              <a:buNone/>
            </a:pPr>
            <a:r>
              <a:rPr lang="de-AT" dirty="0"/>
              <a:t>	</a:t>
            </a:r>
            <a:r>
              <a:rPr lang="de-AT" dirty="0" smtClean="0"/>
              <a:t>3.5 Stylesheet	</a:t>
            </a:r>
          </a:p>
          <a:p>
            <a:pPr marL="514350" indent="-514350">
              <a:buAutoNum type="arabicPeriod" startAt="6"/>
            </a:pPr>
            <a:r>
              <a:rPr lang="de-AT" dirty="0" smtClean="0"/>
              <a:t>Fazit	</a:t>
            </a:r>
          </a:p>
          <a:p>
            <a:pPr marL="0" indent="0">
              <a:buNone/>
            </a:pPr>
            <a:r>
              <a:rPr lang="de-AT" dirty="0" smtClean="0">
                <a:sym typeface="Wingdings" panose="05000000000000000000" pitchFamily="2" charset="2"/>
              </a:rPr>
              <a:t>	</a:t>
            </a:r>
            <a:r>
              <a:rPr lang="de-AT" dirty="0" smtClean="0"/>
              <a:t>Überraschung!</a:t>
            </a:r>
          </a:p>
          <a:p>
            <a:pPr marL="0" indent="0">
              <a:buNone/>
            </a:pPr>
            <a:r>
              <a:rPr lang="de-AT" dirty="0" smtClean="0"/>
              <a:t>7.    Quellen</a:t>
            </a:r>
            <a:endParaRPr lang="de-AT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107504" y="6453336"/>
            <a:ext cx="6768752" cy="288032"/>
          </a:xfrm>
        </p:spPr>
        <p:txBody>
          <a:bodyPr/>
          <a:lstStyle/>
          <a:p>
            <a:r>
              <a:rPr lang="de-AT" dirty="0" smtClean="0"/>
              <a:t>21.06.2017 		</a:t>
            </a:r>
            <a:r>
              <a:rPr lang="de-AT" dirty="0" err="1" smtClean="0"/>
              <a:t>Mountainbiken</a:t>
            </a:r>
            <a:r>
              <a:rPr lang="de-AT" dirty="0" smtClean="0"/>
              <a:t> in Tirol  - </a:t>
            </a:r>
            <a:r>
              <a:rPr lang="de-AT" dirty="0" err="1" smtClean="0"/>
              <a:t>Stackelberg</a:t>
            </a:r>
            <a:r>
              <a:rPr lang="de-AT" dirty="0" smtClean="0"/>
              <a:t>, </a:t>
            </a:r>
            <a:r>
              <a:rPr lang="de-AT" dirty="0" err="1" smtClean="0"/>
              <a:t>Grüb</a:t>
            </a:r>
            <a:r>
              <a:rPr lang="de-AT" dirty="0" smtClean="0"/>
              <a:t>, Hengst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DEC96D-7FF4-4572-8855-7A85B23731A7}" type="slidenum">
              <a:rPr lang="de-AT" smtClean="0"/>
              <a:t>2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344285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1.Idee des Projektes</a:t>
            </a:r>
            <a:endParaRPr lang="de-AT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 smtClean="0"/>
              <a:t>Auswahl der acht schönsten </a:t>
            </a:r>
            <a:r>
              <a:rPr lang="de-AT" dirty="0" err="1" smtClean="0"/>
              <a:t>Moutainbiketouren</a:t>
            </a:r>
            <a:r>
              <a:rPr lang="de-AT" dirty="0" smtClean="0"/>
              <a:t> in Tirol</a:t>
            </a:r>
          </a:p>
          <a:p>
            <a:r>
              <a:rPr lang="de-AT" dirty="0" smtClean="0"/>
              <a:t>Mit Toureninfo + Tracks zum Nachfahren</a:t>
            </a:r>
          </a:p>
          <a:p>
            <a:r>
              <a:rPr lang="de-AT" dirty="0" smtClean="0"/>
              <a:t>Graphisch ansprechend </a:t>
            </a:r>
          </a:p>
          <a:p>
            <a:r>
              <a:rPr lang="de-AT" dirty="0" smtClean="0"/>
              <a:t>Intuitive Bedienung</a:t>
            </a:r>
          </a:p>
          <a:p>
            <a:r>
              <a:rPr lang="de-AT" dirty="0" smtClean="0"/>
              <a:t>Ansprechpartner per Mail erreichbar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 smtClean="0"/>
              <a:t>Mountainbiken in Tirol  - Stackelberg, Grüb, Hengst</a:t>
            </a:r>
            <a:endParaRPr lang="de-AT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DEC96D-7FF4-4572-8855-7A85B23731A7}" type="slidenum">
              <a:rPr lang="de-AT" smtClean="0"/>
              <a:t>3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827213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2.Herangehensweise</a:t>
            </a:r>
            <a:endParaRPr lang="de-AT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GPX-Tracks </a:t>
            </a:r>
            <a:r>
              <a:rPr lang="de-AT" dirty="0" smtClean="0"/>
              <a:t>von </a:t>
            </a:r>
            <a:r>
              <a:rPr lang="de-DE" dirty="0" smtClean="0"/>
              <a:t>data.gv.at</a:t>
            </a:r>
          </a:p>
          <a:p>
            <a:r>
              <a:rPr lang="de-DE" dirty="0" smtClean="0"/>
              <a:t>Streckenbeschreibungen von tirol.at</a:t>
            </a:r>
            <a:endParaRPr lang="de-AT" dirty="0" smtClean="0"/>
          </a:p>
          <a:p>
            <a:pPr lvl="1"/>
            <a:r>
              <a:rPr lang="de-DE" dirty="0" err="1" smtClean="0"/>
              <a:t>Kaiserwinkl</a:t>
            </a:r>
            <a:r>
              <a:rPr lang="de-DE" dirty="0"/>
              <a:t>, </a:t>
            </a:r>
            <a:r>
              <a:rPr lang="de-DE" dirty="0" err="1"/>
              <a:t>Guffertrunde</a:t>
            </a:r>
            <a:r>
              <a:rPr lang="de-DE" dirty="0"/>
              <a:t>, Maria </a:t>
            </a:r>
            <a:r>
              <a:rPr lang="de-DE" dirty="0" err="1"/>
              <a:t>Waldrast</a:t>
            </a:r>
            <a:r>
              <a:rPr lang="de-DE" dirty="0"/>
              <a:t>, Marienbergjoch, Karwendel, vorderes Ötztal und </a:t>
            </a:r>
            <a:r>
              <a:rPr lang="de-DE" dirty="0" err="1" smtClean="0"/>
              <a:t>Pillersee</a:t>
            </a:r>
            <a:endParaRPr lang="de-AT" dirty="0"/>
          </a:p>
          <a:p>
            <a:r>
              <a:rPr lang="de-DE" dirty="0" err="1" smtClean="0"/>
              <a:t>Exceltabelle</a:t>
            </a:r>
            <a:r>
              <a:rPr lang="de-DE" dirty="0" smtClean="0"/>
              <a:t> mit Tourendaten erstellt</a:t>
            </a:r>
          </a:p>
          <a:p>
            <a:r>
              <a:rPr lang="de-DE" dirty="0" smtClean="0"/>
              <a:t>Konvertierung der Tabelle in JSON  mit convertcsv.com</a:t>
            </a:r>
          </a:p>
          <a:p>
            <a:endParaRPr lang="de-AT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 smtClean="0"/>
              <a:t>Mountainbiken in Tirol  - Stackelberg, Grüb, Hengst</a:t>
            </a:r>
            <a:endParaRPr lang="de-AT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DEC96D-7FF4-4572-8855-7A85B23731A7}" type="slidenum">
              <a:rPr lang="de-AT" smtClean="0"/>
              <a:t>4</a:t>
            </a:fld>
            <a:endParaRPr lang="de-AT"/>
          </a:p>
        </p:txBody>
      </p:sp>
      <p:pic>
        <p:nvPicPr>
          <p:cNvPr id="6" name="Picture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888" y="5229200"/>
            <a:ext cx="5022503" cy="1111469"/>
          </a:xfrm>
          <a:prstGeom prst="rect">
            <a:avLst/>
          </a:prstGeom>
          <a:noFill/>
          <a:ln w="19050">
            <a:solidFill>
              <a:srgbClr val="FFC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1587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AT" dirty="0" smtClean="0"/>
              <a:t>3.Aufbau des Projekts</a:t>
            </a:r>
            <a:endParaRPr lang="de-AT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 smtClean="0"/>
              <a:t>Mountainbiken in Tirol  - Stackelberg, Grüb, Hengst</a:t>
            </a:r>
            <a:endParaRPr lang="de-AT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DEC96D-7FF4-4572-8855-7A85B23731A7}" type="slidenum">
              <a:rPr lang="de-AT" smtClean="0"/>
              <a:t>5</a:t>
            </a:fld>
            <a:endParaRPr lang="de-AT"/>
          </a:p>
        </p:txBody>
      </p:sp>
      <p:pic>
        <p:nvPicPr>
          <p:cNvPr id="2054" name="Picture 6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798394" y="4275801"/>
            <a:ext cx="5358550" cy="2117539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1268760"/>
            <a:ext cx="6610422" cy="2565428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0601" y="1885961"/>
            <a:ext cx="4141837" cy="2215694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cxnSp>
        <p:nvCxnSpPr>
          <p:cNvPr id="12" name="Gerade Verbindung mit Pfeil 11"/>
          <p:cNvCxnSpPr/>
          <p:nvPr/>
        </p:nvCxnSpPr>
        <p:spPr>
          <a:xfrm flipH="1" flipV="1">
            <a:off x="4355976" y="2993808"/>
            <a:ext cx="424626" cy="43519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6135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1143000"/>
          </a:xfrm>
        </p:spPr>
        <p:txBody>
          <a:bodyPr/>
          <a:lstStyle/>
          <a:p>
            <a:r>
              <a:rPr lang="de-AT" dirty="0" smtClean="0"/>
              <a:t>3.1 Home - Seite</a:t>
            </a:r>
            <a:endParaRPr lang="de-AT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 smtClean="0"/>
              <a:t>Mountainbiken in Tirol  - Stackelberg, Grüb, Hengst</a:t>
            </a:r>
            <a:endParaRPr lang="de-AT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DEC96D-7FF4-4572-8855-7A85B23731A7}" type="slidenum">
              <a:rPr lang="de-AT" smtClean="0"/>
              <a:t>6</a:t>
            </a:fld>
            <a:endParaRPr lang="de-AT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25" r="4693"/>
          <a:stretch/>
        </p:blipFill>
        <p:spPr bwMode="auto">
          <a:xfrm>
            <a:off x="35496" y="1196752"/>
            <a:ext cx="6999514" cy="5183832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7143" y="1563450"/>
            <a:ext cx="6407853" cy="994795"/>
          </a:xfrm>
          <a:prstGeom prst="rect">
            <a:avLst/>
          </a:prstGeom>
          <a:noFill/>
          <a:ln w="9525">
            <a:solidFill>
              <a:srgbClr val="00B05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8927" y="5288917"/>
            <a:ext cx="6965073" cy="1020403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4509120"/>
            <a:ext cx="4606038" cy="312552"/>
          </a:xfrm>
          <a:prstGeom prst="rect">
            <a:avLst/>
          </a:prstGeom>
          <a:noFill/>
          <a:ln w="9525">
            <a:solidFill>
              <a:srgbClr val="00B05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cxnSp>
        <p:nvCxnSpPr>
          <p:cNvPr id="10" name="Gerade Verbindung mit Pfeil 9"/>
          <p:cNvCxnSpPr/>
          <p:nvPr/>
        </p:nvCxnSpPr>
        <p:spPr>
          <a:xfrm flipH="1">
            <a:off x="2178928" y="1916832"/>
            <a:ext cx="418215" cy="1512168"/>
          </a:xfrm>
          <a:prstGeom prst="straightConnector1">
            <a:avLst/>
          </a:prstGeom>
          <a:ln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/>
          <p:cNvCxnSpPr/>
          <p:nvPr/>
        </p:nvCxnSpPr>
        <p:spPr>
          <a:xfrm flipH="1" flipV="1">
            <a:off x="2267745" y="3933056"/>
            <a:ext cx="2160239" cy="576064"/>
          </a:xfrm>
          <a:prstGeom prst="straightConnector1">
            <a:avLst/>
          </a:prstGeom>
          <a:ln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/>
          <p:cNvCxnSpPr/>
          <p:nvPr/>
        </p:nvCxnSpPr>
        <p:spPr>
          <a:xfrm flipH="1" flipV="1">
            <a:off x="1763688" y="5576949"/>
            <a:ext cx="415240" cy="843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7" y="3167281"/>
            <a:ext cx="3684809" cy="1225528"/>
          </a:xfrm>
          <a:prstGeom prst="rect">
            <a:avLst/>
          </a:prstGeom>
          <a:noFill/>
          <a:ln w="9525">
            <a:solidFill>
              <a:srgbClr val="00B05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cxnSp>
        <p:nvCxnSpPr>
          <p:cNvPr id="23" name="Gerade Verbindung mit Pfeil 22"/>
          <p:cNvCxnSpPr/>
          <p:nvPr/>
        </p:nvCxnSpPr>
        <p:spPr>
          <a:xfrm flipV="1">
            <a:off x="6228184" y="2924945"/>
            <a:ext cx="502819" cy="242336"/>
          </a:xfrm>
          <a:prstGeom prst="straightConnector1">
            <a:avLst/>
          </a:prstGeom>
          <a:ln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8767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125760"/>
            <a:ext cx="8229600" cy="1143000"/>
          </a:xfrm>
        </p:spPr>
        <p:txBody>
          <a:bodyPr/>
          <a:lstStyle/>
          <a:p>
            <a:r>
              <a:rPr lang="de-AT" dirty="0" smtClean="0"/>
              <a:t>3.2 Touren - Seite</a:t>
            </a:r>
            <a:endParaRPr lang="de-AT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 smtClean="0"/>
              <a:t>Mountainbiken in Tirol  - Stackelberg, Grüb, Hengst</a:t>
            </a:r>
            <a:endParaRPr lang="de-AT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DEC96D-7FF4-4572-8855-7A85B23731A7}" type="slidenum">
              <a:rPr lang="de-AT" smtClean="0"/>
              <a:t>7</a:t>
            </a:fld>
            <a:endParaRPr lang="de-AT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478"/>
          <a:stretch/>
        </p:blipFill>
        <p:spPr bwMode="auto">
          <a:xfrm>
            <a:off x="89573" y="1196752"/>
            <a:ext cx="6858691" cy="42896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621"/>
          <a:stretch/>
        </p:blipFill>
        <p:spPr bwMode="auto">
          <a:xfrm>
            <a:off x="98769" y="1206305"/>
            <a:ext cx="6849495" cy="42896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1340768"/>
            <a:ext cx="4176464" cy="60654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4103" name="Picture 7"/>
          <p:cNvPicPr>
            <a:picLocks noGrp="1" noChangeAspect="1" noChangeArrowheads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2028147"/>
            <a:ext cx="4616747" cy="1688885"/>
          </a:xfrm>
          <a:prstGeom prst="rect">
            <a:avLst/>
          </a:prstGeom>
          <a:noFill/>
          <a:ln w="9525">
            <a:solidFill>
              <a:srgbClr val="00B05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4104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68" y="5530166"/>
            <a:ext cx="1800200" cy="1020649"/>
          </a:xfrm>
          <a:prstGeom prst="rect">
            <a:avLst/>
          </a:prstGeom>
          <a:noFill/>
          <a:ln w="9525">
            <a:solidFill>
              <a:srgbClr val="00B05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4105" name="Picture 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4" y="5157192"/>
            <a:ext cx="2843808" cy="1279281"/>
          </a:xfrm>
          <a:prstGeom prst="rect">
            <a:avLst/>
          </a:prstGeom>
          <a:noFill/>
          <a:ln w="9525">
            <a:solidFill>
              <a:srgbClr val="00B05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cxnSp>
        <p:nvCxnSpPr>
          <p:cNvPr id="9" name="Gerade Verbindung mit Pfeil 8"/>
          <p:cNvCxnSpPr/>
          <p:nvPr/>
        </p:nvCxnSpPr>
        <p:spPr>
          <a:xfrm flipH="1">
            <a:off x="827584" y="1412776"/>
            <a:ext cx="4032448" cy="115212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/>
          <p:cNvCxnSpPr/>
          <p:nvPr/>
        </p:nvCxnSpPr>
        <p:spPr>
          <a:xfrm flipH="1">
            <a:off x="899592" y="2141240"/>
            <a:ext cx="3528392" cy="576064"/>
          </a:xfrm>
          <a:prstGeom prst="straightConnector1">
            <a:avLst/>
          </a:prstGeom>
          <a:ln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/>
          <p:cNvCxnSpPr/>
          <p:nvPr/>
        </p:nvCxnSpPr>
        <p:spPr>
          <a:xfrm flipV="1">
            <a:off x="6228184" y="4509120"/>
            <a:ext cx="216024" cy="648072"/>
          </a:xfrm>
          <a:prstGeom prst="straightConnector1">
            <a:avLst/>
          </a:prstGeom>
          <a:ln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mit Pfeil 28"/>
          <p:cNvCxnSpPr/>
          <p:nvPr/>
        </p:nvCxnSpPr>
        <p:spPr>
          <a:xfrm flipV="1">
            <a:off x="1898968" y="4286809"/>
            <a:ext cx="1527551" cy="1243357"/>
          </a:xfrm>
          <a:prstGeom prst="straightConnector1">
            <a:avLst/>
          </a:prstGeom>
          <a:ln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09" name="Picture 1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3789040"/>
            <a:ext cx="3779912" cy="348150"/>
          </a:xfrm>
          <a:prstGeom prst="rect">
            <a:avLst/>
          </a:prstGeom>
          <a:noFill/>
          <a:ln w="9525">
            <a:solidFill>
              <a:srgbClr val="00B05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4110" name="Picture 14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224" y="4149080"/>
            <a:ext cx="2472613" cy="139649"/>
          </a:xfrm>
          <a:prstGeom prst="rect">
            <a:avLst/>
          </a:prstGeom>
          <a:noFill/>
          <a:ln w="9525">
            <a:solidFill>
              <a:srgbClr val="00B05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cxnSp>
        <p:nvCxnSpPr>
          <p:cNvPr id="50" name="Gerade Verbindung mit Pfeil 49"/>
          <p:cNvCxnSpPr/>
          <p:nvPr/>
        </p:nvCxnSpPr>
        <p:spPr>
          <a:xfrm flipH="1" flipV="1">
            <a:off x="3995936" y="3865190"/>
            <a:ext cx="1296144" cy="124458"/>
          </a:xfrm>
          <a:prstGeom prst="straightConnector1">
            <a:avLst/>
          </a:prstGeom>
          <a:ln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3170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3.2 Touren - Seite</a:t>
            </a:r>
            <a:endParaRPr lang="de-AT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 smtClean="0"/>
              <a:t>Mountainbiken in Tirol  - Stackelberg, Grüb, Hengst</a:t>
            </a:r>
            <a:endParaRPr lang="de-AT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DEC96D-7FF4-4572-8855-7A85B23731A7}" type="slidenum">
              <a:rPr lang="de-AT" smtClean="0"/>
              <a:t>8</a:t>
            </a:fld>
            <a:endParaRPr lang="de-AT"/>
          </a:p>
        </p:txBody>
      </p:sp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403846"/>
            <a:ext cx="6862564" cy="502050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2309741"/>
            <a:ext cx="6935738" cy="399179"/>
          </a:xfrm>
          <a:prstGeom prst="rect">
            <a:avLst/>
          </a:prstGeom>
          <a:noFill/>
          <a:ln w="19050">
            <a:solidFill>
              <a:srgbClr val="00B05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4" name="Picture 6"/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7166" y="3931518"/>
            <a:ext cx="3162300" cy="100965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7175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2591" y="5373216"/>
            <a:ext cx="1666875" cy="15240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7176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8778" y="908720"/>
            <a:ext cx="2560124" cy="1318387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cxnSp>
        <p:nvCxnSpPr>
          <p:cNvPr id="15" name="Gerade Verbindung mit Pfeil 14"/>
          <p:cNvCxnSpPr/>
          <p:nvPr/>
        </p:nvCxnSpPr>
        <p:spPr>
          <a:xfrm flipH="1">
            <a:off x="1259632" y="1403846"/>
            <a:ext cx="5249146" cy="58499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/>
          <p:cNvCxnSpPr/>
          <p:nvPr/>
        </p:nvCxnSpPr>
        <p:spPr>
          <a:xfrm flipH="1" flipV="1">
            <a:off x="6516216" y="5420816"/>
            <a:ext cx="855482" cy="2440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/>
          <p:cNvCxnSpPr/>
          <p:nvPr/>
        </p:nvCxnSpPr>
        <p:spPr>
          <a:xfrm flipH="1">
            <a:off x="1115616" y="3914099"/>
            <a:ext cx="4762500" cy="102706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8" name="Picture 10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3993" y="2749579"/>
            <a:ext cx="5022503" cy="1111469"/>
          </a:xfrm>
          <a:prstGeom prst="rect">
            <a:avLst/>
          </a:prstGeom>
          <a:noFill/>
          <a:ln w="19050">
            <a:solidFill>
              <a:srgbClr val="FFC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2717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3.2 Touren - Seite</a:t>
            </a:r>
            <a:endParaRPr lang="de-AT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 dirty="0" err="1" smtClean="0"/>
              <a:t>Mountainbiken</a:t>
            </a:r>
            <a:r>
              <a:rPr lang="de-AT" dirty="0" smtClean="0"/>
              <a:t> in Tirol  - </a:t>
            </a:r>
            <a:r>
              <a:rPr lang="de-AT" dirty="0" err="1" smtClean="0"/>
              <a:t>Stackelberg</a:t>
            </a:r>
            <a:r>
              <a:rPr lang="de-AT" dirty="0" smtClean="0"/>
              <a:t>, </a:t>
            </a:r>
            <a:r>
              <a:rPr lang="de-AT" dirty="0" err="1" smtClean="0"/>
              <a:t>Grüb</a:t>
            </a:r>
            <a:r>
              <a:rPr lang="de-AT" dirty="0" smtClean="0"/>
              <a:t>, Hengst</a:t>
            </a:r>
            <a:endParaRPr lang="de-AT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DEC96D-7FF4-4572-8855-7A85B23731A7}" type="slidenum">
              <a:rPr lang="de-AT" smtClean="0"/>
              <a:t>9</a:t>
            </a:fld>
            <a:endParaRPr lang="de-AT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527404"/>
            <a:ext cx="3816424" cy="3243351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cxnSp>
        <p:nvCxnSpPr>
          <p:cNvPr id="8" name="Gerade Verbindung mit Pfeil 7"/>
          <p:cNvCxnSpPr>
            <a:stCxn id="8195" idx="1"/>
          </p:cNvCxnSpPr>
          <p:nvPr/>
        </p:nvCxnSpPr>
        <p:spPr>
          <a:xfrm flipH="1">
            <a:off x="2339752" y="2998892"/>
            <a:ext cx="3521234" cy="2264816"/>
          </a:xfrm>
          <a:prstGeom prst="straightConnector1">
            <a:avLst/>
          </a:prstGeom>
          <a:ln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95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0986" y="2527404"/>
            <a:ext cx="3152775" cy="942975"/>
          </a:xfrm>
          <a:prstGeom prst="rect">
            <a:avLst/>
          </a:prstGeom>
          <a:noFill/>
          <a:ln w="9525">
            <a:solidFill>
              <a:srgbClr val="00B05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4821" y="3573016"/>
            <a:ext cx="3163340" cy="2132196"/>
          </a:xfrm>
          <a:prstGeom prst="rect">
            <a:avLst/>
          </a:prstGeom>
          <a:noFill/>
          <a:ln w="9525">
            <a:solidFill>
              <a:srgbClr val="00B05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6480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494</Words>
  <Application>Microsoft Office PowerPoint</Application>
  <PresentationFormat>Bildschirmpräsentation (4:3)</PresentationFormat>
  <Paragraphs>109</Paragraphs>
  <Slides>18</Slides>
  <Notes>3</Notes>
  <HiddenSlides>0</HiddenSlides>
  <MMClips>1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18</vt:i4>
      </vt:variant>
    </vt:vector>
  </HeadingPairs>
  <TitlesOfParts>
    <vt:vector size="19" baseType="lpstr">
      <vt:lpstr>Larissa</vt:lpstr>
      <vt:lpstr>PowerPoint-Präsentation</vt:lpstr>
      <vt:lpstr>Inhalt</vt:lpstr>
      <vt:lpstr>1.Idee des Projektes</vt:lpstr>
      <vt:lpstr>2.Herangehensweise</vt:lpstr>
      <vt:lpstr>3.Aufbau des Projekts</vt:lpstr>
      <vt:lpstr>3.1 Home - Seite</vt:lpstr>
      <vt:lpstr>3.2 Touren - Seite</vt:lpstr>
      <vt:lpstr>3.2 Touren - Seite</vt:lpstr>
      <vt:lpstr>3.2 Touren - Seite</vt:lpstr>
      <vt:lpstr>3.3 Team - Seite</vt:lpstr>
      <vt:lpstr>3.4 Downloadbereich</vt:lpstr>
      <vt:lpstr>3.5 Stylesheet</vt:lpstr>
      <vt:lpstr>PowerPoint-Präsentation</vt:lpstr>
      <vt:lpstr>PowerPoint-Präsentation</vt:lpstr>
      <vt:lpstr>PowerPoint-Präsentation</vt:lpstr>
      <vt:lpstr>7. Fazit</vt:lpstr>
      <vt:lpstr>Herzlichen Dank für Eure Aufmerksamkeit und viel Spaß bei den acht schönsten Biketouren Tirols!</vt:lpstr>
      <vt:lpstr>Und nun ab zum Resultat…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Hengst, Tabea</dc:creator>
  <cp:lastModifiedBy>Von Stackelberg, Matthias Johannes</cp:lastModifiedBy>
  <cp:revision>57</cp:revision>
  <dcterms:created xsi:type="dcterms:W3CDTF">2017-06-20T08:33:37Z</dcterms:created>
  <dcterms:modified xsi:type="dcterms:W3CDTF">2017-06-21T08:35:54Z</dcterms:modified>
</cp:coreProperties>
</file>